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88" r:id="rId3"/>
    <p:sldId id="295" r:id="rId4"/>
    <p:sldId id="290" r:id="rId5"/>
    <p:sldId id="274" r:id="rId6"/>
    <p:sldId id="272" r:id="rId7"/>
    <p:sldId id="268" r:id="rId8"/>
    <p:sldId id="286" r:id="rId9"/>
    <p:sldId id="302" r:id="rId10"/>
    <p:sldId id="299" r:id="rId11"/>
    <p:sldId id="300" r:id="rId12"/>
    <p:sldId id="301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A209-BB81-4B04-9DC5-84864C1EF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67339"/>
            <a:ext cx="9068586" cy="2228436"/>
          </a:xfrm>
        </p:spPr>
        <p:txBody>
          <a:bodyPr/>
          <a:lstStyle/>
          <a:p>
            <a:r>
              <a:rPr lang="en-GB" sz="5400" b="1" i="1" dirty="0"/>
              <a:t> </a:t>
            </a:r>
            <a:r>
              <a:rPr lang="en-GB" sz="5400" b="1" i="1" dirty="0">
                <a:solidFill>
                  <a:srgbClr val="FFFF00"/>
                </a:solidFill>
              </a:rPr>
              <a:t>EVANGELISING DIGITALLY AT A TIME LIKE THIS 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68D3B-E011-438B-8CDF-D9582D9DD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81500"/>
            <a:ext cx="9070848" cy="923924"/>
          </a:xfrm>
        </p:spPr>
        <p:txBody>
          <a:bodyPr>
            <a:noAutofit/>
          </a:bodyPr>
          <a:lstStyle/>
          <a:p>
            <a:r>
              <a:rPr lang="en-GB" sz="2000" b="1" dirty="0"/>
              <a:t>Yinka Oduwole</a:t>
            </a:r>
          </a:p>
          <a:p>
            <a:r>
              <a:rPr lang="en-GB" sz="2000" b="1" dirty="0"/>
              <a:t>RCCG CENTRAL OFFICE</a:t>
            </a:r>
          </a:p>
        </p:txBody>
      </p:sp>
    </p:spTree>
    <p:extLst>
      <p:ext uri="{BB962C8B-B14F-4D97-AF65-F5344CB8AC3E}">
        <p14:creationId xmlns:p14="http://schemas.microsoft.com/office/powerpoint/2010/main" val="391713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CCBC-A27F-436B-A39C-FED56DFD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i="1" dirty="0">
                <a:solidFill>
                  <a:srgbClr val="FFFF00"/>
                </a:solidFill>
              </a:rPr>
              <a:t>Evangelising in Times Like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046B-D321-4544-B95B-24A7F26AD9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i="1" dirty="0"/>
              <a:t>We should speak hope, love and compassion into the situation, using digital platforms </a:t>
            </a:r>
          </a:p>
          <a:p>
            <a:pPr marL="0" indent="0" algn="ctr">
              <a:buNone/>
            </a:pPr>
            <a:r>
              <a:rPr lang="en-GB" sz="3600" b="1" i="1" dirty="0"/>
              <a:t>and tools</a:t>
            </a:r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C06CC563-DC53-4A44-B2A4-D85BA70096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4560" y="2103120"/>
            <a:ext cx="5120640" cy="3634855"/>
          </a:xfrm>
        </p:spPr>
      </p:pic>
    </p:spTree>
    <p:extLst>
      <p:ext uri="{BB962C8B-B14F-4D97-AF65-F5344CB8AC3E}">
        <p14:creationId xmlns:p14="http://schemas.microsoft.com/office/powerpoint/2010/main" val="20287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CCBC-A27F-436B-A39C-FED56DFD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>
                <a:solidFill>
                  <a:srgbClr val="FFFF00"/>
                </a:solidFill>
              </a:rPr>
              <a:t>Evangelising in a Time Like This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046B-D321-4544-B95B-24A7F26AD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25619"/>
            <a:ext cx="4754880" cy="3818965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/>
              <a:t>Use your website strategically</a:t>
            </a:r>
          </a:p>
          <a:p>
            <a:endParaRPr lang="en-GB" sz="2000" b="1" dirty="0"/>
          </a:p>
          <a:p>
            <a:r>
              <a:rPr lang="en-GB" sz="2600" b="1" dirty="0"/>
              <a:t>Create Prayer Resources and publish these on your website</a:t>
            </a:r>
          </a:p>
          <a:p>
            <a:pPr>
              <a:buFontTx/>
              <a:buChar char="-"/>
            </a:pPr>
            <a:r>
              <a:rPr lang="en-GB" sz="2000" b="1" dirty="0"/>
              <a:t>Prayers for those who are seriously ill </a:t>
            </a:r>
          </a:p>
          <a:p>
            <a:pPr>
              <a:buFontTx/>
              <a:buChar char="-"/>
            </a:pPr>
            <a:r>
              <a:rPr lang="en-GB" sz="2000" b="1" dirty="0"/>
              <a:t>Prayers for </a:t>
            </a:r>
            <a:r>
              <a:rPr lang="en-GB" sz="2000" b="1"/>
              <a:t>those who are </a:t>
            </a:r>
            <a:r>
              <a:rPr lang="en-GB" sz="2000" b="1" dirty="0"/>
              <a:t>bereaved </a:t>
            </a:r>
          </a:p>
          <a:p>
            <a:pPr>
              <a:buFontTx/>
              <a:buChar char="-"/>
            </a:pPr>
            <a:r>
              <a:rPr lang="en-GB" sz="2000" b="1" dirty="0"/>
              <a:t>Prayers for those self-isolating</a:t>
            </a:r>
          </a:p>
          <a:p>
            <a:pPr>
              <a:buFontTx/>
              <a:buChar char="-"/>
            </a:pPr>
            <a:r>
              <a:rPr lang="en-GB" sz="2000" b="1" dirty="0"/>
              <a:t>Prayers for your community</a:t>
            </a:r>
          </a:p>
          <a:p>
            <a:r>
              <a:rPr lang="en-GB" sz="2000" b="1" dirty="0"/>
              <a:t> </a:t>
            </a:r>
            <a:r>
              <a:rPr lang="en-GB" sz="2600" b="1" dirty="0"/>
              <a:t>Collaborate with initiatives </a:t>
            </a:r>
            <a:r>
              <a:rPr lang="en-GB" sz="2000" b="1" dirty="0"/>
              <a:t>    - Neighbourhood Prayer Network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75C9B-7380-47A5-9008-FA6A7470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925620"/>
            <a:ext cx="5393166" cy="4023360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/>
              <a:t>Use Social Media Sensitively: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 - </a:t>
            </a:r>
            <a:r>
              <a:rPr lang="en-GB" sz="2200" b="1" dirty="0"/>
              <a:t>Sensitively-written Facebook posts </a:t>
            </a:r>
          </a:p>
          <a:p>
            <a:pPr marL="0" indent="0">
              <a:buNone/>
            </a:pPr>
            <a:endParaRPr lang="en-GB" sz="2200" b="1" dirty="0"/>
          </a:p>
          <a:p>
            <a:pPr>
              <a:buFontTx/>
              <a:buChar char="-"/>
            </a:pPr>
            <a:r>
              <a:rPr lang="en-GB" sz="2200" b="1" dirty="0"/>
              <a:t>Short, encouraging words through your YouTube or Vimeo channels</a:t>
            </a:r>
          </a:p>
          <a:p>
            <a:pPr>
              <a:buFontTx/>
              <a:buChar char="-"/>
            </a:pPr>
            <a:endParaRPr lang="en-GB" sz="2200" b="1" dirty="0"/>
          </a:p>
          <a:p>
            <a:pPr>
              <a:buFontTx/>
              <a:buChar char="-"/>
            </a:pPr>
            <a:r>
              <a:rPr lang="en-GB" sz="2200" b="1" dirty="0"/>
              <a:t>Publish messages of HOPE on Instagram</a:t>
            </a:r>
          </a:p>
          <a:p>
            <a:pPr>
              <a:buFontTx/>
              <a:buChar char="-"/>
            </a:pPr>
            <a:endParaRPr lang="en-GB" sz="2200" b="1" dirty="0"/>
          </a:p>
          <a:p>
            <a:pPr>
              <a:buFontTx/>
              <a:buChar char="-"/>
            </a:pPr>
            <a:r>
              <a:rPr lang="en-GB" sz="2200" b="1" dirty="0"/>
              <a:t>Engage with Twitter sensitively, to join or initiate conversations around things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CCBC-A27F-436B-A39C-FED56DFD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>
                <a:solidFill>
                  <a:srgbClr val="FFFF00"/>
                </a:solidFill>
              </a:rPr>
              <a:t>Evangelising in a Time Like This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046B-D321-4544-B95B-24A7F26AD9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i="1" dirty="0"/>
              <a:t>Share compassionate video content that can speak to people at this time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5995D7-47BE-489B-8328-84254C0AD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1106" y="2103438"/>
            <a:ext cx="3496235" cy="3748087"/>
          </a:xfrm>
        </p:spPr>
      </p:pic>
    </p:spTree>
    <p:extLst>
      <p:ext uri="{BB962C8B-B14F-4D97-AF65-F5344CB8AC3E}">
        <p14:creationId xmlns:p14="http://schemas.microsoft.com/office/powerpoint/2010/main" val="45842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E45F-9F01-44A5-A016-E3D7EBCB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57631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rgbClr val="FFFF00"/>
                </a:solidFill>
              </a:rPr>
              <a:t>Doing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b="1" i="1" dirty="0">
                <a:solidFill>
                  <a:srgbClr val="FFFF00"/>
                </a:solidFill>
              </a:rPr>
              <a:t>Evangelism!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D856-9426-49A4-8E37-BF55CBC7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5950"/>
            <a:ext cx="10058400" cy="4149090"/>
          </a:xfrm>
        </p:spPr>
        <p:txBody>
          <a:bodyPr>
            <a:noAutofit/>
          </a:bodyPr>
          <a:lstStyle/>
          <a:p>
            <a:r>
              <a:rPr lang="en-GB" sz="3600" b="1" i="1" dirty="0"/>
              <a:t>Evangelism is the inspired communication of the good news about Jesus Christ. </a:t>
            </a:r>
          </a:p>
          <a:p>
            <a:r>
              <a:rPr lang="en-GB" sz="3600" b="1" i="1" dirty="0"/>
              <a:t>Evangelism happens as Christians obey the Great Commission to share our faith with everyone and make them Jesus’ disciples. </a:t>
            </a:r>
          </a:p>
          <a:p>
            <a:r>
              <a:rPr lang="en-GB" sz="3600" b="1" i="1" dirty="0"/>
              <a:t>The Gospel is a Message!</a:t>
            </a:r>
          </a:p>
        </p:txBody>
      </p:sp>
    </p:spTree>
    <p:extLst>
      <p:ext uri="{BB962C8B-B14F-4D97-AF65-F5344CB8AC3E}">
        <p14:creationId xmlns:p14="http://schemas.microsoft.com/office/powerpoint/2010/main" val="405831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3DE8C63E-8D14-47EC-8FFD-7471461ED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0F55756-5517-4E65-9936-F04BB32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3189B-7477-4BE7-A934-51565BA9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752474"/>
            <a:ext cx="4810815" cy="12617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dirty="0"/>
              <a:t> </a:t>
            </a:r>
            <a:r>
              <a:rPr lang="en-US" sz="4400" b="1" i="1" dirty="0">
                <a:solidFill>
                  <a:srgbClr val="FFFF00"/>
                </a:solidFill>
              </a:rPr>
              <a:t>It’s a </a:t>
            </a:r>
            <a:br>
              <a:rPr lang="en-US" sz="4400" b="1" i="1" dirty="0">
                <a:solidFill>
                  <a:srgbClr val="FFFF00"/>
                </a:solidFill>
              </a:rPr>
            </a:br>
            <a:r>
              <a:rPr lang="en-US" sz="4400" b="1" i="1" dirty="0">
                <a:solidFill>
                  <a:srgbClr val="FFFF00"/>
                </a:solidFill>
              </a:rPr>
              <a:t>Gospel of Love!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9BC3E364-5A48-4567-B65D-0880753E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B80BFB4-DA7E-4E98-BE01-534889F4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3C58A1-EFB6-41E3-8D73-F08ED4B4B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4515" y="1347991"/>
            <a:ext cx="4188221" cy="41882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2AF1A-FD58-4EF4-BCF6-508C78977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4384" y="2103120"/>
            <a:ext cx="4810816" cy="35928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“For God so loved the world that He gave His one and only Son, that whoever believes in him shall not perish but have eternal life.” (John 3:16) </a:t>
            </a:r>
          </a:p>
        </p:txBody>
      </p:sp>
    </p:spTree>
    <p:extLst>
      <p:ext uri="{BB962C8B-B14F-4D97-AF65-F5344CB8AC3E}">
        <p14:creationId xmlns:p14="http://schemas.microsoft.com/office/powerpoint/2010/main" val="45646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EE64C5-58A7-47AA-A1F2-FA07DE93F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008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FAE0B-AEC0-4659-982E-957683B7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1157" y="237744"/>
            <a:ext cx="342614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7AC2B4-0F64-42FF-AFB4-62DAFFD48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3826" y="372498"/>
            <a:ext cx="3127248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82EA6-8F03-4FF5-8AD5-5EA107B4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352" y="892120"/>
            <a:ext cx="2665380" cy="13770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‘Let’s go 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i="1" dirty="0">
                <a:solidFill>
                  <a:srgbClr val="FFFF00"/>
                </a:solidFill>
              </a:rPr>
              <a:t>Digi-fishing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with 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Jesus!’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D17648-429D-4267-84B0-FD2E4F0C5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962" r="5485" b="1"/>
          <a:stretch/>
        </p:blipFill>
        <p:spPr>
          <a:xfrm>
            <a:off x="726149" y="727628"/>
            <a:ext cx="7312678" cy="5415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DA2-67E2-4CD7-B197-62D95DFD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81351" y="2857500"/>
            <a:ext cx="2704291" cy="31135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“Come, follow me,” Jesus said, “and I will send you out to fish for people.” </a:t>
            </a:r>
          </a:p>
          <a:p>
            <a:pPr marL="0" indent="0">
              <a:buNone/>
            </a:pPr>
            <a:r>
              <a:rPr lang="en-US" sz="2400" b="1" i="1" dirty="0"/>
              <a:t>   (Matthew 4:19)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27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Evangelism and the 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rgbClr val="FFFF00"/>
                </a:solidFill>
              </a:rPr>
              <a:t>RCCG Vision Statement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3438"/>
            <a:ext cx="3748087" cy="37480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5256" y="2103120"/>
            <a:ext cx="5656521" cy="3749040"/>
          </a:xfrm>
        </p:spPr>
        <p:txBody>
          <a:bodyPr>
            <a:noAutofit/>
          </a:bodyPr>
          <a:lstStyle/>
          <a:p>
            <a:r>
              <a:rPr lang="en-GB" sz="2400" b="1" dirty="0"/>
              <a:t>To Make Heaven</a:t>
            </a:r>
          </a:p>
          <a:p>
            <a:endParaRPr lang="en-GB" sz="2400" b="1" dirty="0"/>
          </a:p>
          <a:p>
            <a:r>
              <a:rPr lang="en-GB" sz="2400" b="1" dirty="0"/>
              <a:t>To Take as Many People as Possible With Us </a:t>
            </a:r>
          </a:p>
          <a:p>
            <a:endParaRPr lang="en-GB" sz="2400" b="1" dirty="0"/>
          </a:p>
          <a:p>
            <a:r>
              <a:rPr lang="en-GB" sz="2400" b="1" dirty="0"/>
              <a:t>To Have a Member of the Redeemed Christian Church of God in Every family of all Nations</a:t>
            </a:r>
          </a:p>
        </p:txBody>
      </p:sp>
    </p:spTree>
    <p:extLst>
      <p:ext uri="{BB962C8B-B14F-4D97-AF65-F5344CB8AC3E}">
        <p14:creationId xmlns:p14="http://schemas.microsoft.com/office/powerpoint/2010/main" val="175207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6314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Our Soul-Winning Targets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797978"/>
            <a:ext cx="10341935" cy="4140485"/>
          </a:xfrm>
        </p:spPr>
        <p:txBody>
          <a:bodyPr>
            <a:normAutofit/>
          </a:bodyPr>
          <a:lstStyle/>
          <a:p>
            <a:r>
              <a:rPr lang="en-GB" sz="2000" b="1" dirty="0"/>
              <a:t>Our specific denominational target for souls in the United kingdom comes from the RCCG Vision Statement, particularly Vision Statement #3: </a:t>
            </a:r>
          </a:p>
          <a:p>
            <a:endParaRPr lang="en-GB" sz="2000" b="1" dirty="0"/>
          </a:p>
          <a:p>
            <a:r>
              <a:rPr lang="en-GB" sz="2000" b="1" dirty="0"/>
              <a:t>   </a:t>
            </a:r>
            <a:r>
              <a:rPr lang="en-GB" sz="2000" b="1" i="1" u="sng" dirty="0">
                <a:solidFill>
                  <a:srgbClr val="FFFF00"/>
                </a:solidFill>
              </a:rPr>
              <a:t>To Have a Member of the Redeemed Christian Church of God in Every family of all Nations</a:t>
            </a:r>
          </a:p>
          <a:p>
            <a:pPr marL="0" indent="0">
              <a:buNone/>
            </a:pPr>
            <a:endParaRPr lang="en-GB" sz="2000" b="1" dirty="0"/>
          </a:p>
          <a:p>
            <a:r>
              <a:rPr lang="en-GB" sz="2000" b="1" dirty="0"/>
              <a:t>As at 2016, there were 18.9 million families in the United Kingdom (Office of National Statistics, 2018)</a:t>
            </a:r>
          </a:p>
          <a:p>
            <a:endParaRPr lang="en-GB" sz="2000" b="1" dirty="0"/>
          </a:p>
          <a:p>
            <a:r>
              <a:rPr lang="en-GB" sz="2000" b="1" u="sng" dirty="0">
                <a:solidFill>
                  <a:srgbClr val="FFFF00"/>
                </a:solidFill>
              </a:rPr>
              <a:t>Hence, our nationwide target is to see that each of these 18.9 million families has at least 1 practising Christian</a:t>
            </a:r>
          </a:p>
          <a:p>
            <a:endParaRPr lang="en-GB" sz="20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4112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Our Prayerful Approach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256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i="1" dirty="0"/>
              <a:t>1. Repair and Rebuild Altars - Prayer</a:t>
            </a:r>
          </a:p>
          <a:p>
            <a:pPr algn="ctr"/>
            <a:endParaRPr lang="en-GB" sz="3200" i="1" dirty="0"/>
          </a:p>
          <a:p>
            <a:pPr marL="0" indent="0" algn="ctr">
              <a:buNone/>
            </a:pPr>
            <a:r>
              <a:rPr lang="en-GB" sz="3200" b="1" i="1" dirty="0"/>
              <a:t>2. Engage, Witness and Convert - Witnessing</a:t>
            </a:r>
          </a:p>
          <a:p>
            <a:pPr algn="ctr"/>
            <a:endParaRPr lang="en-GB" sz="3200" i="1" dirty="0"/>
          </a:p>
          <a:p>
            <a:pPr marL="0" indent="0" algn="ctr">
              <a:buNone/>
            </a:pPr>
            <a:r>
              <a:rPr lang="en-GB" sz="3200" b="1" i="1" dirty="0"/>
              <a:t>3. Disciple to Disciple Others - Discipleship</a:t>
            </a:r>
          </a:p>
        </p:txBody>
      </p:sp>
    </p:spTree>
    <p:extLst>
      <p:ext uri="{BB962C8B-B14F-4D97-AF65-F5344CB8AC3E}">
        <p14:creationId xmlns:p14="http://schemas.microsoft.com/office/powerpoint/2010/main" val="309994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8620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Evangelism Ministry: 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rgbClr val="FFFF00"/>
                </a:solidFill>
              </a:rPr>
              <a:t>4 Main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4206240"/>
          </a:xfrm>
        </p:spPr>
        <p:txBody>
          <a:bodyPr>
            <a:normAutofit/>
          </a:bodyPr>
          <a:lstStyle/>
          <a:p>
            <a:r>
              <a:rPr lang="en-GB" b="1" dirty="0"/>
              <a:t>Personal Evangelism – evangelism by one person to another in a direct manner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Group Evangelism – i.e. ‘two by two’ outreaches, Outreaches e.g. Festival of Life (FOL)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Digital Evangelism – Sharing our faith via digital platforms like video, social media, etc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Cultural Evangelism – Using the Arts, Cinema, Theatre etc to communicate the gospel</a:t>
            </a:r>
          </a:p>
        </p:txBody>
      </p:sp>
    </p:spTree>
    <p:extLst>
      <p:ext uri="{BB962C8B-B14F-4D97-AF65-F5344CB8AC3E}">
        <p14:creationId xmlns:p14="http://schemas.microsoft.com/office/powerpoint/2010/main" val="295323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92599-F906-4DEA-85DA-A36C365E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i="1" dirty="0">
                <a:solidFill>
                  <a:srgbClr val="FFFF00"/>
                </a:solidFill>
              </a:rPr>
              <a:t>What are the Signs of the Times?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6" name="Content Placeholder 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D354A847-AB9D-43B4-BA7E-58F6160E89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560" r="11309"/>
          <a:stretch/>
        </p:blipFill>
        <p:spPr>
          <a:xfrm>
            <a:off x="1304515" y="1328394"/>
            <a:ext cx="4188221" cy="42274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BCFA-6DEA-4E00-BBF1-7BCE745F3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4384" y="2103120"/>
            <a:ext cx="4810816" cy="39319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i="1" dirty="0"/>
              <a:t>Shock, Fear and Uncertainty</a:t>
            </a:r>
          </a:p>
          <a:p>
            <a:endParaRPr lang="en-US" sz="3200" b="1" i="1" dirty="0"/>
          </a:p>
          <a:p>
            <a:r>
              <a:rPr lang="en-US" sz="3200" b="1" i="1" dirty="0"/>
              <a:t>Loss and Grief</a:t>
            </a:r>
          </a:p>
          <a:p>
            <a:endParaRPr lang="en-US" sz="3200" b="1" i="1" dirty="0"/>
          </a:p>
          <a:p>
            <a:r>
              <a:rPr lang="en-US" sz="3200" b="1" i="1" dirty="0"/>
              <a:t>Helplessness and Despair</a:t>
            </a:r>
          </a:p>
        </p:txBody>
      </p:sp>
    </p:spTree>
    <p:extLst>
      <p:ext uri="{BB962C8B-B14F-4D97-AF65-F5344CB8AC3E}">
        <p14:creationId xmlns:p14="http://schemas.microsoft.com/office/powerpoint/2010/main" val="1116812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484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Savon</vt:lpstr>
      <vt:lpstr> EVANGELISING DIGITALLY AT A TIME LIKE THIS </vt:lpstr>
      <vt:lpstr>Doing Evangelism!</vt:lpstr>
      <vt:lpstr> It’s a  Gospel of Love!</vt:lpstr>
      <vt:lpstr>‘Let’s go  Digi-fishing  with  Jesus!’</vt:lpstr>
      <vt:lpstr>Evangelism and the  RCCG Vision Statement</vt:lpstr>
      <vt:lpstr>Our Soul-Winning Targets </vt:lpstr>
      <vt:lpstr>Our Prayerful Approach</vt:lpstr>
      <vt:lpstr>Evangelism Ministry:  4 Main Dimensions</vt:lpstr>
      <vt:lpstr>What are the Signs of the Times?</vt:lpstr>
      <vt:lpstr>Evangelising in Times Like This</vt:lpstr>
      <vt:lpstr>Evangelising in a Time Like This</vt:lpstr>
      <vt:lpstr>Evangelising in a Time Like 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EVANGELISING DIGITALLY AT A TIME LIKE THIS</dc:title>
  <dc:creator>Mso21441</dc:creator>
  <cp:lastModifiedBy>PALACE OF GRACE RCCG</cp:lastModifiedBy>
  <cp:revision>25</cp:revision>
  <dcterms:created xsi:type="dcterms:W3CDTF">2020-03-23T17:39:40Z</dcterms:created>
  <dcterms:modified xsi:type="dcterms:W3CDTF">2020-03-26T06:34:29Z</dcterms:modified>
</cp:coreProperties>
</file>